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036644-5093-0C29-6B07-63BF99775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D7BF7A-1856-9EDD-E90E-37B5DAF54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0DE006-7E1C-49C6-1639-C1AA3E75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92F961-8DBF-D799-606C-02C82645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2FE75-9335-969D-AC86-84C399F9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57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5EBA2-7DB9-1745-C255-632D2424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4F6AB6-CFD3-31DE-834A-9701F9947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BD696C-4C9D-4286-C1D4-BCB7E39D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BCFBA5-09F7-0948-5226-A0D578F1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EEE903-6890-4373-5A31-C080CD74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8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0E5FF4-A5B9-14CD-A28F-C8A1632E1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7F3DA2-5133-E6E3-6615-76ADE3A85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45C9A0-6576-E02B-142B-408BB5D0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F60BC2-D5F7-5CDD-AACA-E3714A3E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8E37FC-85BF-4DE9-D2A7-1061CF2F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38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71310-A1E7-AFA5-5A0A-85739888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F5E99A-45F2-726D-0002-7660D1318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A0B86D-35A9-4242-F9BB-2E753223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521B68-1E6D-158E-695A-6CAE49A9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7FF18E-505E-7215-6320-659E5F36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3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0578A-E8B5-2271-1019-788A1E0A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B0A1AC-FB19-F36F-9E5F-FECD2F66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7156A1-DDE3-EF0F-B43B-6B4BA6A5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26C423-1102-BCD1-1F7B-9F236A79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12E76-5316-5286-6AF0-8FE5BB95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0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2374D6-3DAB-D4A9-C676-6EE1ACBB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68D47-8A8A-8453-8D6D-0E676F39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F86E04-6D06-4463-E4F1-20FCAED88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AD32EB-9CD5-85EF-0090-593C68E2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10F3E9-FA28-2B58-3A4D-1DF820C9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09BCA9-175E-4792-92BC-EC59FA51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2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ACCAE-CB2D-A68C-7CB5-8CE62A38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DCD019-CF00-C4B9-714B-6D05C8D7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2D1C86-1E5C-3E53-5379-503478C36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901B10-B8C5-39C7-1343-2BCBEB45E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969663-E6C1-D42F-35BE-70E75461B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BA0BA4-D186-065C-A796-03BCD04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841D085-A616-3A87-D362-806E12E8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AED1E8-4B54-7477-F5FD-B86771F9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82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AC2AF-6C9A-0D5F-5CA9-0CBD3E47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71460E-31E5-444D-7F6B-0FE2334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8F9EE0-D4E2-2A82-5012-9651A99E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C3ED51-778D-790D-95CE-9B11BB19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91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A24754A-06D8-5728-EC2F-3506172A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843DE7-703C-1540-07C3-6288B6BC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5C208F-8366-5AAB-B0C5-F31A3F98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77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E1484E-4779-9CD8-8F6E-AE1A41FA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F793BA-9C9B-BD34-3124-3F65B27A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856D4B-ECD6-4C93-862C-2988F796F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472AB6-FC8E-372A-5B36-798D6AB5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74E7F9-B08A-37F5-19C0-34F0C308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64B944-5220-7F67-3897-823E344C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8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81912A-3BD9-D9DD-6553-025FFFEE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F3484F5-98E6-9ECA-607E-9107A867F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12F29F-922E-7FD1-6369-87CB75B9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C7E499-AFCB-E8E8-D19D-359CC032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1139EA-BC6E-2B7D-4E46-2559B3F1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6CC2B1-7D95-C3A6-B6EF-63BE2442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9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C3FAAA8-BAAD-0F2B-4D9E-E39DC2B6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028C5A-D249-0E1A-79C5-0974BF49E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801365-B422-C2A9-239C-74AED7473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A9ADD-BF3D-4194-904C-4D87A741D6A8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CDDCAC-8727-851E-9FCC-D6BBB560A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D9B7EA-DAC8-0125-EB2B-9773832CA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7D6C-C1B2-4C6D-BDC5-79926458B0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2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53F62FF-6B1F-B296-E41B-45F4C3846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3" t="59028" r="4374" b="23472"/>
          <a:stretch/>
        </p:blipFill>
        <p:spPr>
          <a:xfrm>
            <a:off x="238092" y="1629000"/>
            <a:ext cx="5724558" cy="360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A8ECBB-A833-8478-0301-24F6F97FDFC1}"/>
              </a:ext>
            </a:extLst>
          </p:cNvPr>
          <p:cNvSpPr txBox="1"/>
          <p:nvPr/>
        </p:nvSpPr>
        <p:spPr>
          <a:xfrm>
            <a:off x="1971675" y="5353050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2023.10.10</a:t>
            </a:r>
            <a:r>
              <a:rPr kumimoji="1" lang="ja-JP" altLang="en-US" dirty="0"/>
              <a:t>朝刊　産業新聞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A6DEAB1-53D9-8549-19E9-D3BE8497A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14860" r="61014" b="58473"/>
          <a:stretch/>
        </p:blipFill>
        <p:spPr>
          <a:xfrm>
            <a:off x="6915149" y="1571850"/>
            <a:ext cx="3993748" cy="360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0E4C57-EF0A-3CFD-2CDC-3FB4E3FB60EE}"/>
              </a:ext>
            </a:extLst>
          </p:cNvPr>
          <p:cNvSpPr txBox="1"/>
          <p:nvPr/>
        </p:nvSpPr>
        <p:spPr>
          <a:xfrm>
            <a:off x="7477125" y="5353050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2023.10.11</a:t>
            </a:r>
            <a:r>
              <a:rPr kumimoji="1" lang="ja-JP" altLang="en-US" dirty="0"/>
              <a:t>朝刊　</a:t>
            </a:r>
            <a:r>
              <a:rPr lang="ja-JP" altLang="en-US" dirty="0"/>
              <a:t>鉄鋼</a:t>
            </a:r>
            <a:r>
              <a:rPr kumimoji="1" lang="ja-JP" altLang="en-US" dirty="0"/>
              <a:t>新聞</a:t>
            </a:r>
          </a:p>
        </p:txBody>
      </p:sp>
    </p:spTree>
    <p:extLst>
      <p:ext uri="{BB962C8B-B14F-4D97-AF65-F5344CB8AC3E}">
        <p14:creationId xmlns:p14="http://schemas.microsoft.com/office/powerpoint/2010/main" val="157471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直哉 正橋</dc:creator>
  <cp:lastModifiedBy>直哉 正橋</cp:lastModifiedBy>
  <cp:revision>3</cp:revision>
  <dcterms:created xsi:type="dcterms:W3CDTF">2023-10-28T08:13:26Z</dcterms:created>
  <dcterms:modified xsi:type="dcterms:W3CDTF">2023-10-28T08:15:09Z</dcterms:modified>
</cp:coreProperties>
</file>